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33610D-FADC-4A19-9C98-8FEBF178F231}"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3610D-FADC-4A19-9C98-8FEBF178F231}"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3610D-FADC-4A19-9C98-8FEBF178F231}"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33610D-FADC-4A19-9C98-8FEBF178F231}"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33610D-FADC-4A19-9C98-8FEBF178F231}" type="datetimeFigureOut">
              <a:rPr lang="en-US" smtClean="0"/>
              <a:t>5/5/2012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233610D-FADC-4A19-9C98-8FEBF178F231}" type="datetimeFigureOut">
              <a:rPr lang="en-US" smtClean="0"/>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233610D-FADC-4A19-9C98-8FEBF178F231}" type="datetimeFigureOut">
              <a:rPr lang="en-US" smtClean="0"/>
              <a:t>5/5/2012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33610D-FADC-4A19-9C98-8FEBF178F231}" type="datetimeFigureOut">
              <a:rPr lang="en-US" smtClean="0"/>
              <a:t>5/5/2012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3610D-FADC-4A19-9C98-8FEBF178F231}" type="datetimeFigureOut">
              <a:rPr lang="en-US" smtClean="0"/>
              <a:t>5/5/2012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33610D-FADC-4A19-9C98-8FEBF178F231}" type="datetimeFigureOut">
              <a:rPr lang="en-US" smtClean="0"/>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33610D-FADC-4A19-9C98-8FEBF178F231}" type="datetimeFigureOut">
              <a:rPr lang="en-US" smtClean="0"/>
              <a:t>5/5/2012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DEA23-9128-40C7-8803-9461C3A5A6F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33610D-FADC-4A19-9C98-8FEBF178F231}" type="datetimeFigureOut">
              <a:rPr lang="en-US" smtClean="0"/>
              <a:t>5/5/2012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DEA23-9128-40C7-8803-9461C3A5A6F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Why you should adopt digital storytelling?</a:t>
            </a:r>
            <a:endParaRPr lang="en-US" dirty="0"/>
          </a:p>
        </p:txBody>
      </p:sp>
      <p:sp>
        <p:nvSpPr>
          <p:cNvPr id="3" name="Content Placeholder 2"/>
          <p:cNvSpPr>
            <a:spLocks noGrp="1"/>
          </p:cNvSpPr>
          <p:nvPr>
            <p:ph idx="1"/>
          </p:nvPr>
        </p:nvSpPr>
        <p:spPr>
          <a:xfrm>
            <a:off x="228600" y="1371600"/>
            <a:ext cx="8686800" cy="5257800"/>
          </a:xfrm>
        </p:spPr>
        <p:txBody>
          <a:bodyPr/>
          <a:lstStyle/>
          <a:p>
            <a:pPr>
              <a:buNone/>
            </a:pPr>
            <a:r>
              <a:rPr lang="en-US" dirty="0" smtClean="0"/>
              <a:t>	</a:t>
            </a:r>
            <a:r>
              <a:rPr lang="en-US" sz="2400" dirty="0" smtClean="0"/>
              <a:t>Digital storytelling is a way for students to include technology in what they learn. It has been proven that students retain more when they enjoy what they are learning. They could illustrate and create their own stories. Digital storytelling provides an opportunity for more technology integration in the classroom and makes storytelling more interesting for students.</a:t>
            </a:r>
            <a:endParaRPr lang="en-US" sz="2400" dirty="0"/>
          </a:p>
        </p:txBody>
      </p:sp>
      <p:pic>
        <p:nvPicPr>
          <p:cNvPr id="1026" name="Picture 2" descr="C:\Users\User\AppData\Local\Microsoft\Windows\Temporary Internet Files\Content.IE5\XNREINB6\MP900426562[1].jpg"/>
          <p:cNvPicPr>
            <a:picLocks noChangeAspect="1" noChangeArrowheads="1"/>
          </p:cNvPicPr>
          <p:nvPr/>
        </p:nvPicPr>
        <p:blipFill>
          <a:blip r:embed="rId2" cstate="print"/>
          <a:srcRect/>
          <a:stretch>
            <a:fillRect/>
          </a:stretch>
        </p:blipFill>
        <p:spPr bwMode="auto">
          <a:xfrm>
            <a:off x="838200" y="3886200"/>
            <a:ext cx="3352800" cy="2590800"/>
          </a:xfrm>
          <a:prstGeom prst="rect">
            <a:avLst/>
          </a:prstGeom>
          <a:noFill/>
        </p:spPr>
      </p:pic>
      <p:pic>
        <p:nvPicPr>
          <p:cNvPr id="1028" name="Picture 4" descr="C:\Users\User\AppData\Local\Microsoft\Windows\Temporary Internet Files\Content.IE5\D5CNTB7B\MP900439416[1].jpg"/>
          <p:cNvPicPr>
            <a:picLocks noChangeAspect="1" noChangeArrowheads="1"/>
          </p:cNvPicPr>
          <p:nvPr/>
        </p:nvPicPr>
        <p:blipFill>
          <a:blip r:embed="rId3" cstate="print"/>
          <a:srcRect/>
          <a:stretch>
            <a:fillRect/>
          </a:stretch>
        </p:blipFill>
        <p:spPr bwMode="auto">
          <a:xfrm>
            <a:off x="4876800" y="3962400"/>
            <a:ext cx="3886200" cy="2590800"/>
          </a:xfrm>
          <a:prstGeom prst="rect">
            <a:avLst/>
          </a:prstGeom>
          <a:noFill/>
        </p:spPr>
      </p:pic>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Why you should adopt digital storytelling?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you should adopt digital storytelling?</dc:title>
  <dc:creator>User</dc:creator>
  <cp:lastModifiedBy>User</cp:lastModifiedBy>
  <cp:revision>1</cp:revision>
  <dcterms:created xsi:type="dcterms:W3CDTF">2012-05-06T01:20:38Z</dcterms:created>
  <dcterms:modified xsi:type="dcterms:W3CDTF">2012-05-06T01:21:48Z</dcterms:modified>
</cp:coreProperties>
</file>